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2"/>
  </p:notesMasterIdLst>
  <p:sldIdLst>
    <p:sldId id="831" r:id="rId5"/>
    <p:sldId id="830" r:id="rId6"/>
    <p:sldId id="833" r:id="rId7"/>
    <p:sldId id="835" r:id="rId8"/>
    <p:sldId id="836" r:id="rId9"/>
    <p:sldId id="837" r:id="rId10"/>
    <p:sldId id="834" r:id="rId11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31"/>
            <p14:sldId id="830"/>
            <p14:sldId id="833"/>
            <p14:sldId id="835"/>
            <p14:sldId id="836"/>
            <p14:sldId id="837"/>
            <p14:sldId id="83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F26A0E"/>
    <a:srgbClr val="F1A00F"/>
    <a:srgbClr val="404040"/>
    <a:srgbClr val="1C1C1C"/>
    <a:srgbClr val="DEDEDE"/>
    <a:srgbClr val="66FFCC"/>
    <a:srgbClr val="3DF5A2"/>
    <a:srgbClr val="00FFFF"/>
    <a:srgbClr val="00FF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88"/>
    <p:restoredTop sz="94694"/>
  </p:normalViewPr>
  <p:slideViewPr>
    <p:cSldViewPr snapToGrid="0">
      <p:cViewPr varScale="1">
        <p:scale>
          <a:sx n="151" d="100"/>
          <a:sy n="151" d="100"/>
        </p:scale>
        <p:origin x="192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26/09/2022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52263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/>
              <a:t>Click to add sub-header text</a:t>
            </a:r>
          </a:p>
          <a:p>
            <a:pPr lvl="0"/>
            <a:endParaRPr lang="en-GB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/>
          </a:p>
          <a:p>
            <a:pPr lvl="0"/>
            <a:endParaRPr lang="en-GB"/>
          </a:p>
          <a:p>
            <a:pPr lvl="0"/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8.jp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CROP</a:t>
            </a:r>
          </a:p>
        </p:txBody>
      </p:sp>
      <p:pic>
        <p:nvPicPr>
          <p:cNvPr id="10" name="Picture Placeholder 9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D5C4C07-08A8-1F27-F9B4-F6472A86562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54" r="27054"/>
          <a:stretch/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0DFAF6-4E83-4424-8C2E-D2D55863F3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Markus </a:t>
            </a:r>
            <a:r>
              <a:rPr lang="en-GB" dirty="0" err="1"/>
              <a:t>Hauru</a:t>
            </a:r>
            <a:endParaRPr lang="en-GB" dirty="0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DEBA0434-6DD1-44C0-6707-5AA78FE95E43}"/>
              </a:ext>
            </a:extLst>
          </p:cNvPr>
          <p:cNvSpPr txBox="1">
            <a:spLocks/>
          </p:cNvSpPr>
          <p:nvPr/>
        </p:nvSpPr>
        <p:spPr>
          <a:xfrm>
            <a:off x="431800" y="4235517"/>
            <a:ext cx="4353560" cy="4540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28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Nick Barlow, Tomas </a:t>
            </a:r>
            <a:r>
              <a:rPr lang="en-GB" sz="1400" dirty="0" err="1">
                <a:solidFill>
                  <a:schemeClr val="tx1"/>
                </a:solidFill>
              </a:rPr>
              <a:t>Lazauskas</a:t>
            </a:r>
            <a:r>
              <a:rPr lang="en-GB" sz="1400" dirty="0">
                <a:solidFill>
                  <a:schemeClr val="tx1"/>
                </a:solidFill>
              </a:rPr>
              <a:t>, Flora </a:t>
            </a:r>
            <a:r>
              <a:rPr lang="en-GB" sz="1400" dirty="0" err="1">
                <a:solidFill>
                  <a:schemeClr val="tx1"/>
                </a:solidFill>
              </a:rPr>
              <a:t>Roumpani</a:t>
            </a:r>
            <a:r>
              <a:rPr lang="en-GB" sz="1400" dirty="0">
                <a:solidFill>
                  <a:schemeClr val="tx1"/>
                </a:solidFill>
              </a:rPr>
              <a:t>, David Salvador-</a:t>
            </a:r>
            <a:r>
              <a:rPr lang="en-GB" sz="1400" dirty="0" err="1">
                <a:solidFill>
                  <a:schemeClr val="tx1"/>
                </a:solidFill>
              </a:rPr>
              <a:t>Jasin</a:t>
            </a:r>
            <a:r>
              <a:rPr lang="en-GB" sz="1400" dirty="0">
                <a:solidFill>
                  <a:schemeClr val="tx1"/>
                </a:solidFill>
              </a:rPr>
              <a:t>, May Yong</a:t>
            </a:r>
          </a:p>
        </p:txBody>
      </p:sp>
    </p:spTree>
    <p:extLst>
      <p:ext uri="{BB962C8B-B14F-4D97-AF65-F5344CB8AC3E}">
        <p14:creationId xmlns:p14="http://schemas.microsoft.com/office/powerpoint/2010/main" val="1987616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2954C-FBC7-79C9-10C8-A5928AAF6D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is CROP?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F8A4BB-3CA5-F7E6-55FE-66BC4A51C9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1800" y="1314449"/>
            <a:ext cx="3380889" cy="302894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Digital twin of an underground farm</a:t>
            </a:r>
          </a:p>
          <a:p>
            <a:pPr lvl="1"/>
            <a:r>
              <a:rPr lang="en-US" sz="2000" dirty="0"/>
              <a:t>Sensor readings</a:t>
            </a:r>
          </a:p>
          <a:p>
            <a:pPr lvl="1"/>
            <a:r>
              <a:rPr lang="en-US" sz="2000" dirty="0"/>
              <a:t>Crop yield data</a:t>
            </a:r>
          </a:p>
          <a:p>
            <a:pPr lvl="1"/>
            <a:r>
              <a:rPr lang="en-US" sz="2000" dirty="0"/>
              <a:t>Forecasting farm conditions</a:t>
            </a:r>
          </a:p>
          <a:p>
            <a:pPr lvl="1"/>
            <a:r>
              <a:rPr lang="en-US" sz="2000" dirty="0"/>
              <a:t>Fusion of the above</a:t>
            </a:r>
          </a:p>
        </p:txBody>
      </p:sp>
      <p:pic>
        <p:nvPicPr>
          <p:cNvPr id="20" name="Picture 19" descr="A picture containing indoor&#10;&#10;Description automatically generated">
            <a:extLst>
              <a:ext uri="{FF2B5EF4-FFF2-40B4-BE49-F238E27FC236}">
                <a16:creationId xmlns:a16="http://schemas.microsoft.com/office/drawing/2014/main" id="{8B306E12-3FA1-1336-5CCC-5B8FE3B13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689" y="886555"/>
            <a:ext cx="5223893" cy="391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287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Collaboration</a:t>
            </a:r>
          </a:p>
        </p:txBody>
      </p:sp>
      <p:pic>
        <p:nvPicPr>
          <p:cNvPr id="4" name="Picture Placeholder 6" descr="Shape&#10;&#10;Description automatically generated with low confidence">
            <a:extLst>
              <a:ext uri="{FF2B5EF4-FFF2-40B4-BE49-F238E27FC236}">
                <a16:creationId xmlns:a16="http://schemas.microsoft.com/office/drawing/2014/main" id="{F684F00A-8796-BF4A-03FA-3442A0449F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2" b="3242"/>
          <a:stretch/>
        </p:blipFill>
        <p:spPr>
          <a:xfrm>
            <a:off x="935172" y="1004616"/>
            <a:ext cx="1086387" cy="1016109"/>
          </a:xfrm>
          <a:prstGeom prst="rect">
            <a:avLst/>
          </a:prstGeom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E1ABD228-6A67-6E0D-1EB5-0D8643DBDC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748" y="2292004"/>
            <a:ext cx="2757252" cy="723779"/>
          </a:xfrm>
          <a:prstGeom prst="rect">
            <a:avLst/>
          </a:prstGeom>
        </p:spPr>
      </p:pic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34C3197A-313A-5243-53B7-D878D2DA19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989" y="1112464"/>
            <a:ext cx="1600824" cy="800412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E92016F3-E659-2D93-34D9-C0C6D00D13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89" y="3445298"/>
            <a:ext cx="2590569" cy="11355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82D518-B3D0-9370-4356-78C97F035C05}"/>
              </a:ext>
            </a:extLst>
          </p:cNvPr>
          <p:cNvSpPr txBox="1"/>
          <p:nvPr/>
        </p:nvSpPr>
        <p:spPr>
          <a:xfrm>
            <a:off x="356461" y="456899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979FBC-AE0B-DBB8-AED3-F258DF24F3FD}"/>
              </a:ext>
            </a:extLst>
          </p:cNvPr>
          <p:cNvSpPr txBox="1"/>
          <p:nvPr/>
        </p:nvSpPr>
        <p:spPr>
          <a:xfrm flipH="1">
            <a:off x="1814743" y="3015783"/>
            <a:ext cx="2182065" cy="33659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Prof. Ruchi Choudhary’s group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09CA52-F109-826C-56CF-EA9F3496BAA8}"/>
              </a:ext>
            </a:extLst>
          </p:cNvPr>
          <p:cNvSpPr txBox="1"/>
          <p:nvPr/>
        </p:nvSpPr>
        <p:spPr>
          <a:xfrm>
            <a:off x="524590" y="4613325"/>
            <a:ext cx="2404590" cy="50521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Research Engineering Group</a:t>
            </a:r>
          </a:p>
        </p:txBody>
      </p:sp>
      <p:pic>
        <p:nvPicPr>
          <p:cNvPr id="12" name="Picture 11" descr="A group of people in white lab coats&#10;&#10;Description automatically generated with low confidence">
            <a:extLst>
              <a:ext uri="{FF2B5EF4-FFF2-40B4-BE49-F238E27FC236}">
                <a16:creationId xmlns:a16="http://schemas.microsoft.com/office/drawing/2014/main" id="{5AC2079D-B39F-2C31-E1E5-2A2CC3B6CD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868" y="1355003"/>
            <a:ext cx="4021044" cy="301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868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0663F7-8803-69D2-793C-1E87E07B22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60" y="555876"/>
            <a:ext cx="7772400" cy="438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202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0C7BF223-6430-8C1F-BCDC-7913ECBE3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50" y="519194"/>
            <a:ext cx="7772400" cy="438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231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D06EE1E-5707-C3F3-ED89-431E24FC10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472699"/>
            <a:ext cx="7772400" cy="461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30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Infrastructure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6CD1ECF-F807-198E-B799-D803F1E20D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70867" y="1015458"/>
            <a:ext cx="5085690" cy="35938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7FDA12-B8FC-5151-8CBB-40C1F31D253B}"/>
              </a:ext>
            </a:extLst>
          </p:cNvPr>
          <p:cNvSpPr txBox="1"/>
          <p:nvPr/>
        </p:nvSpPr>
        <p:spPr>
          <a:xfrm>
            <a:off x="1968285" y="480447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A8517E-9CFB-C182-1FBB-7055A542B471}"/>
              </a:ext>
            </a:extLst>
          </p:cNvPr>
          <p:cNvSpPr txBox="1"/>
          <p:nvPr/>
        </p:nvSpPr>
        <p:spPr>
          <a:xfrm>
            <a:off x="790414" y="475798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D95C3C-64AA-3468-3190-F251007CA0C9}"/>
              </a:ext>
            </a:extLst>
          </p:cNvPr>
          <p:cNvSpPr txBox="1"/>
          <p:nvPr/>
        </p:nvSpPr>
        <p:spPr>
          <a:xfrm>
            <a:off x="364210" y="4609265"/>
            <a:ext cx="743919" cy="28045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https://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github.com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/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alan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turing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-institute/CROP</a:t>
            </a:r>
          </a:p>
        </p:txBody>
      </p:sp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A05F5EB-6E8F-0850-06DF-41BCC16279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04" y="1174279"/>
            <a:ext cx="3813563" cy="312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942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18B727EE0E4464EBC5ECCFFA2D46374" ma:contentTypeVersion="2" ma:contentTypeDescription="Create a new document." ma:contentTypeScope="" ma:versionID="cfcf3350b19b77bc44f74916199a7d81">
  <xsd:schema xmlns:xsd="http://www.w3.org/2001/XMLSchema" xmlns:xs="http://www.w3.org/2001/XMLSchema" xmlns:p="http://schemas.microsoft.com/office/2006/metadata/properties" xmlns:ns2="4f30f0fd-3399-430b-97f6-4fd6c18d78a7" targetNamespace="http://schemas.microsoft.com/office/2006/metadata/properties" ma:root="true" ma:fieldsID="4b1e764d9715ba97c3dc56845a762cb2" ns2:_="">
    <xsd:import namespace="4f30f0fd-3399-430b-97f6-4fd6c18d78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30f0fd-3399-430b-97f6-4fd6c18d78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024551-5362-4B6D-BC3C-9B0064C7836F}"/>
</file>

<file path=customXml/itemProps3.xml><?xml version="1.0" encoding="utf-8"?>
<ds:datastoreItem xmlns:ds="http://schemas.openxmlformats.org/officeDocument/2006/customXml" ds:itemID="{42D3EDB7-0ABD-4BC6-9C2A-32E4FC10473A}">
  <ds:schemaRefs>
    <ds:schemaRef ds:uri="http://schemas.microsoft.com/office/2006/metadata/properties"/>
    <ds:schemaRef ds:uri="http://schemas.microsoft.com/office/infopath/2007/PartnerControls"/>
    <ds:schemaRef ds:uri="ddc16f2e-ac79-420b-bf02-152a3fab2b22"/>
    <ds:schemaRef ds:uri="e5618448-e42b-40ea-80d2-fe7c2030a18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2541</TotalTime>
  <Words>59</Words>
  <Application>Microsoft Macintosh PowerPoint</Application>
  <PresentationFormat>On-screen Show (16:9)</PresentationFormat>
  <Paragraphs>15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CROP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Yellow Balloon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Markus Hauru</cp:lastModifiedBy>
  <cp:revision>12</cp:revision>
  <cp:lastPrinted>2017-11-14T13:34:51Z</cp:lastPrinted>
  <dcterms:created xsi:type="dcterms:W3CDTF">2017-03-06T16:45:41Z</dcterms:created>
  <dcterms:modified xsi:type="dcterms:W3CDTF">2022-09-28T08:19:13Z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0x010100918B727EE0E4464EBC5ECCFFA2D46374</vt:lpwstr>
  </property>
</Properties>
</file>

<file path=docProps/thumbnail.jpeg>
</file>